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621000" cy="8782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625" y="1437248"/>
            <a:ext cx="11715750" cy="3057454"/>
          </a:xfrm>
        </p:spPr>
        <p:txBody>
          <a:bodyPr anchor="b"/>
          <a:lstStyle>
            <a:lvl1pPr algn="ctr">
              <a:defRPr sz="76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625" y="4612610"/>
            <a:ext cx="11715750" cy="2120295"/>
          </a:xfrm>
        </p:spPr>
        <p:txBody>
          <a:bodyPr/>
          <a:lstStyle>
            <a:lvl1pPr marL="0" indent="0" algn="ctr">
              <a:buNone/>
              <a:defRPr sz="3073"/>
            </a:lvl1pPr>
            <a:lvl2pPr marL="585490" indent="0" algn="ctr">
              <a:buNone/>
              <a:defRPr sz="2561"/>
            </a:lvl2pPr>
            <a:lvl3pPr marL="1170981" indent="0" algn="ctr">
              <a:buNone/>
              <a:defRPr sz="2305"/>
            </a:lvl3pPr>
            <a:lvl4pPr marL="1756471" indent="0" algn="ctr">
              <a:buNone/>
              <a:defRPr sz="2049"/>
            </a:lvl4pPr>
            <a:lvl5pPr marL="2341961" indent="0" algn="ctr">
              <a:buNone/>
              <a:defRPr sz="2049"/>
            </a:lvl5pPr>
            <a:lvl6pPr marL="2927452" indent="0" algn="ctr">
              <a:buNone/>
              <a:defRPr sz="2049"/>
            </a:lvl6pPr>
            <a:lvl7pPr marL="3512942" indent="0" algn="ctr">
              <a:buNone/>
              <a:defRPr sz="2049"/>
            </a:lvl7pPr>
            <a:lvl8pPr marL="4098432" indent="0" algn="ctr">
              <a:buNone/>
              <a:defRPr sz="2049"/>
            </a:lvl8pPr>
            <a:lvl9pPr marL="4683923" indent="0" algn="ctr">
              <a:buNone/>
              <a:defRPr sz="204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24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949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78778" y="467563"/>
            <a:ext cx="3368278" cy="744238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944" y="467563"/>
            <a:ext cx="9909572" cy="744238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55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93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808" y="2189415"/>
            <a:ext cx="13473113" cy="3653088"/>
          </a:xfrm>
        </p:spPr>
        <p:txBody>
          <a:bodyPr anchor="b"/>
          <a:lstStyle>
            <a:lvl1pPr>
              <a:defRPr sz="76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808" y="5877063"/>
            <a:ext cx="13473113" cy="1921073"/>
          </a:xfrm>
        </p:spPr>
        <p:txBody>
          <a:bodyPr/>
          <a:lstStyle>
            <a:lvl1pPr marL="0" indent="0">
              <a:buNone/>
              <a:defRPr sz="3073">
                <a:solidFill>
                  <a:schemeClr val="tx1">
                    <a:tint val="75000"/>
                  </a:schemeClr>
                </a:solidFill>
              </a:defRPr>
            </a:lvl1pPr>
            <a:lvl2pPr marL="585490" indent="0">
              <a:buNone/>
              <a:defRPr sz="2561">
                <a:solidFill>
                  <a:schemeClr val="tx1">
                    <a:tint val="75000"/>
                  </a:schemeClr>
                </a:solidFill>
              </a:defRPr>
            </a:lvl2pPr>
            <a:lvl3pPr marL="1170981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47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196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45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294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843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3923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958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944" y="2337814"/>
            <a:ext cx="6638925" cy="557213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8131" y="2337814"/>
            <a:ext cx="6638925" cy="557213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49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978" y="467564"/>
            <a:ext cx="13473113" cy="16974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979" y="2152823"/>
            <a:ext cx="6608415" cy="1055065"/>
          </a:xfrm>
        </p:spPr>
        <p:txBody>
          <a:bodyPr anchor="b"/>
          <a:lstStyle>
            <a:lvl1pPr marL="0" indent="0">
              <a:buNone/>
              <a:defRPr sz="3073" b="1"/>
            </a:lvl1pPr>
            <a:lvl2pPr marL="585490" indent="0">
              <a:buNone/>
              <a:defRPr sz="2561" b="1"/>
            </a:lvl2pPr>
            <a:lvl3pPr marL="1170981" indent="0">
              <a:buNone/>
              <a:defRPr sz="2305" b="1"/>
            </a:lvl3pPr>
            <a:lvl4pPr marL="1756471" indent="0">
              <a:buNone/>
              <a:defRPr sz="2049" b="1"/>
            </a:lvl4pPr>
            <a:lvl5pPr marL="2341961" indent="0">
              <a:buNone/>
              <a:defRPr sz="2049" b="1"/>
            </a:lvl5pPr>
            <a:lvl6pPr marL="2927452" indent="0">
              <a:buNone/>
              <a:defRPr sz="2049" b="1"/>
            </a:lvl6pPr>
            <a:lvl7pPr marL="3512942" indent="0">
              <a:buNone/>
              <a:defRPr sz="2049" b="1"/>
            </a:lvl7pPr>
            <a:lvl8pPr marL="4098432" indent="0">
              <a:buNone/>
              <a:defRPr sz="2049" b="1"/>
            </a:lvl8pPr>
            <a:lvl9pPr marL="4683923" indent="0">
              <a:buNone/>
              <a:defRPr sz="204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979" y="3207888"/>
            <a:ext cx="6608415" cy="47183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08131" y="2152823"/>
            <a:ext cx="6640960" cy="1055065"/>
          </a:xfrm>
        </p:spPr>
        <p:txBody>
          <a:bodyPr anchor="b"/>
          <a:lstStyle>
            <a:lvl1pPr marL="0" indent="0">
              <a:buNone/>
              <a:defRPr sz="3073" b="1"/>
            </a:lvl1pPr>
            <a:lvl2pPr marL="585490" indent="0">
              <a:buNone/>
              <a:defRPr sz="2561" b="1"/>
            </a:lvl2pPr>
            <a:lvl3pPr marL="1170981" indent="0">
              <a:buNone/>
              <a:defRPr sz="2305" b="1"/>
            </a:lvl3pPr>
            <a:lvl4pPr marL="1756471" indent="0">
              <a:buNone/>
              <a:defRPr sz="2049" b="1"/>
            </a:lvl4pPr>
            <a:lvl5pPr marL="2341961" indent="0">
              <a:buNone/>
              <a:defRPr sz="2049" b="1"/>
            </a:lvl5pPr>
            <a:lvl6pPr marL="2927452" indent="0">
              <a:buNone/>
              <a:defRPr sz="2049" b="1"/>
            </a:lvl6pPr>
            <a:lvl7pPr marL="3512942" indent="0">
              <a:buNone/>
              <a:defRPr sz="2049" b="1"/>
            </a:lvl7pPr>
            <a:lvl8pPr marL="4098432" indent="0">
              <a:buNone/>
              <a:defRPr sz="2049" b="1"/>
            </a:lvl8pPr>
            <a:lvl9pPr marL="4683923" indent="0">
              <a:buNone/>
              <a:defRPr sz="204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08131" y="3207888"/>
            <a:ext cx="6640960" cy="47183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33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097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157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979" y="585470"/>
            <a:ext cx="5038179" cy="2049145"/>
          </a:xfrm>
        </p:spPr>
        <p:txBody>
          <a:bodyPr anchor="b"/>
          <a:lstStyle>
            <a:lvl1pPr>
              <a:defRPr sz="409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960" y="1264453"/>
            <a:ext cx="7908131" cy="6240948"/>
          </a:xfrm>
        </p:spPr>
        <p:txBody>
          <a:bodyPr/>
          <a:lstStyle>
            <a:lvl1pPr>
              <a:defRPr sz="4098"/>
            </a:lvl1pPr>
            <a:lvl2pPr>
              <a:defRPr sz="3586"/>
            </a:lvl2pPr>
            <a:lvl3pPr>
              <a:defRPr sz="3073"/>
            </a:lvl3pPr>
            <a:lvl4pPr>
              <a:defRPr sz="2561"/>
            </a:lvl4pPr>
            <a:lvl5pPr>
              <a:defRPr sz="2561"/>
            </a:lvl5pPr>
            <a:lvl6pPr>
              <a:defRPr sz="2561"/>
            </a:lvl6pPr>
            <a:lvl7pPr>
              <a:defRPr sz="2561"/>
            </a:lvl7pPr>
            <a:lvl8pPr>
              <a:defRPr sz="2561"/>
            </a:lvl8pPr>
            <a:lvl9pPr>
              <a:defRPr sz="2561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979" y="2634615"/>
            <a:ext cx="5038179" cy="4880950"/>
          </a:xfrm>
        </p:spPr>
        <p:txBody>
          <a:bodyPr/>
          <a:lstStyle>
            <a:lvl1pPr marL="0" indent="0">
              <a:buNone/>
              <a:defRPr sz="2049"/>
            </a:lvl1pPr>
            <a:lvl2pPr marL="585490" indent="0">
              <a:buNone/>
              <a:defRPr sz="1793"/>
            </a:lvl2pPr>
            <a:lvl3pPr marL="1170981" indent="0">
              <a:buNone/>
              <a:defRPr sz="1537"/>
            </a:lvl3pPr>
            <a:lvl4pPr marL="1756471" indent="0">
              <a:buNone/>
              <a:defRPr sz="1281"/>
            </a:lvl4pPr>
            <a:lvl5pPr marL="2341961" indent="0">
              <a:buNone/>
              <a:defRPr sz="1281"/>
            </a:lvl5pPr>
            <a:lvl6pPr marL="2927452" indent="0">
              <a:buNone/>
              <a:defRPr sz="1281"/>
            </a:lvl6pPr>
            <a:lvl7pPr marL="3512942" indent="0">
              <a:buNone/>
              <a:defRPr sz="1281"/>
            </a:lvl7pPr>
            <a:lvl8pPr marL="4098432" indent="0">
              <a:buNone/>
              <a:defRPr sz="1281"/>
            </a:lvl8pPr>
            <a:lvl9pPr marL="4683923" indent="0">
              <a:buNone/>
              <a:defRPr sz="128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463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979" y="585470"/>
            <a:ext cx="5038179" cy="2049145"/>
          </a:xfrm>
        </p:spPr>
        <p:txBody>
          <a:bodyPr anchor="b"/>
          <a:lstStyle>
            <a:lvl1pPr>
              <a:defRPr sz="409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40960" y="1264453"/>
            <a:ext cx="7908131" cy="6240948"/>
          </a:xfrm>
        </p:spPr>
        <p:txBody>
          <a:bodyPr anchor="t"/>
          <a:lstStyle>
            <a:lvl1pPr marL="0" indent="0">
              <a:buNone/>
              <a:defRPr sz="4098"/>
            </a:lvl1pPr>
            <a:lvl2pPr marL="585490" indent="0">
              <a:buNone/>
              <a:defRPr sz="3586"/>
            </a:lvl2pPr>
            <a:lvl3pPr marL="1170981" indent="0">
              <a:buNone/>
              <a:defRPr sz="3073"/>
            </a:lvl3pPr>
            <a:lvl4pPr marL="1756471" indent="0">
              <a:buNone/>
              <a:defRPr sz="2561"/>
            </a:lvl4pPr>
            <a:lvl5pPr marL="2341961" indent="0">
              <a:buNone/>
              <a:defRPr sz="2561"/>
            </a:lvl5pPr>
            <a:lvl6pPr marL="2927452" indent="0">
              <a:buNone/>
              <a:defRPr sz="2561"/>
            </a:lvl6pPr>
            <a:lvl7pPr marL="3512942" indent="0">
              <a:buNone/>
              <a:defRPr sz="2561"/>
            </a:lvl7pPr>
            <a:lvl8pPr marL="4098432" indent="0">
              <a:buNone/>
              <a:defRPr sz="2561"/>
            </a:lvl8pPr>
            <a:lvl9pPr marL="4683923" indent="0">
              <a:buNone/>
              <a:defRPr sz="2561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979" y="2634615"/>
            <a:ext cx="5038179" cy="4880950"/>
          </a:xfrm>
        </p:spPr>
        <p:txBody>
          <a:bodyPr/>
          <a:lstStyle>
            <a:lvl1pPr marL="0" indent="0">
              <a:buNone/>
              <a:defRPr sz="2049"/>
            </a:lvl1pPr>
            <a:lvl2pPr marL="585490" indent="0">
              <a:buNone/>
              <a:defRPr sz="1793"/>
            </a:lvl2pPr>
            <a:lvl3pPr marL="1170981" indent="0">
              <a:buNone/>
              <a:defRPr sz="1537"/>
            </a:lvl3pPr>
            <a:lvl4pPr marL="1756471" indent="0">
              <a:buNone/>
              <a:defRPr sz="1281"/>
            </a:lvl4pPr>
            <a:lvl5pPr marL="2341961" indent="0">
              <a:buNone/>
              <a:defRPr sz="1281"/>
            </a:lvl5pPr>
            <a:lvl6pPr marL="2927452" indent="0">
              <a:buNone/>
              <a:defRPr sz="1281"/>
            </a:lvl6pPr>
            <a:lvl7pPr marL="3512942" indent="0">
              <a:buNone/>
              <a:defRPr sz="1281"/>
            </a:lvl7pPr>
            <a:lvl8pPr marL="4098432" indent="0">
              <a:buNone/>
              <a:defRPr sz="1281"/>
            </a:lvl8pPr>
            <a:lvl9pPr marL="4683923" indent="0">
              <a:buNone/>
              <a:defRPr sz="128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25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3944" y="467564"/>
            <a:ext cx="13473113" cy="169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944" y="2337814"/>
            <a:ext cx="13473113" cy="5572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3944" y="8139660"/>
            <a:ext cx="3514725" cy="467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B369-6D6A-4496-9126-9EC9768AC955}" type="datetimeFigureOut">
              <a:rPr lang="sk-SK" smtClean="0"/>
              <a:t>21.8.2019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4456" y="8139660"/>
            <a:ext cx="5272088" cy="467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2331" y="8139660"/>
            <a:ext cx="3514725" cy="467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3C41F-2119-4A19-BA72-5E0C1FC14C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457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70981" rtl="0" eaLnBrk="1" latinLnBrk="0" hangingPunct="1">
        <a:lnSpc>
          <a:spcPct val="90000"/>
        </a:lnSpc>
        <a:spcBef>
          <a:spcPct val="0"/>
        </a:spcBef>
        <a:buNone/>
        <a:defRPr sz="5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45" indent="-292745" algn="l" defTabSz="1170981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235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3" kern="1200">
          <a:solidFill>
            <a:schemeClr val="tx1"/>
          </a:solidFill>
          <a:latin typeface="+mn-lt"/>
          <a:ea typeface="+mn-ea"/>
          <a:cs typeface="+mn-cs"/>
        </a:defRPr>
      </a:lvl2pPr>
      <a:lvl3pPr marL="1463726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3pPr>
      <a:lvl4pPr marL="2049216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4706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197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5687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177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6668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490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0981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471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1961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452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2942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8432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3923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F3B47-5A53-4F02-ABBC-23370A7FE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7E4759-B5A5-40ED-9FB9-07932CC85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4FB684-BFE0-4FD9-9466-69BF13DE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5621000" cy="878205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7F23D68-25C6-4FB9-A610-63843468D7F8}"/>
              </a:ext>
            </a:extLst>
          </p:cNvPr>
          <p:cNvSpPr txBox="1"/>
          <p:nvPr/>
        </p:nvSpPr>
        <p:spPr>
          <a:xfrm>
            <a:off x="1952625" y="4195835"/>
            <a:ext cx="1151771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8000" dirty="0">
                <a:solidFill>
                  <a:schemeClr val="bg1"/>
                </a:solidFill>
                <a:latin typeface="Bahnschrift" panose="020B0502040204020203" pitchFamily="34" charset="0"/>
              </a:rPr>
              <a:t>Vaše mesto</a:t>
            </a:r>
          </a:p>
        </p:txBody>
      </p:sp>
    </p:spTree>
    <p:extLst>
      <p:ext uri="{BB962C8B-B14F-4D97-AF65-F5344CB8AC3E}">
        <p14:creationId xmlns:p14="http://schemas.microsoft.com/office/powerpoint/2010/main" val="30619596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</Words>
  <Application>Microsoft Office PowerPoint</Application>
  <PresentationFormat>Vlastní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Lenovo</cp:lastModifiedBy>
  <cp:revision>1</cp:revision>
  <dcterms:created xsi:type="dcterms:W3CDTF">2019-08-21T19:16:08Z</dcterms:created>
  <dcterms:modified xsi:type="dcterms:W3CDTF">2019-08-21T19:24:47Z</dcterms:modified>
</cp:coreProperties>
</file>